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8C24"/>
    <a:srgbClr val="256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AC9ABE3-942C-56B7-7451-3592AB893D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4699" cy="686514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78C3F81-1AAE-FCC0-184D-E589E630A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97200" y="2501899"/>
            <a:ext cx="7670800" cy="1744663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MX" dirty="0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EF4760-EFC1-2747-A56D-E3177CEDE3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7200" y="4473575"/>
            <a:ext cx="76708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 dirty="0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A8CED5-694A-E1FA-3A58-1A8FAFF24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D791-EFD7-E646-8590-F1AB25DF5A17}" type="datetimeFigureOut">
              <a:rPr lang="es-MX" smtClean="0"/>
              <a:t>29/09/25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7FC6A2-88C4-753B-2B31-24250D1B1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6898C9-E2FB-A32A-DF3B-FB0263FF4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7087-8737-3B4F-A24A-F1774AD4F5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829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1FD01E1-F5E0-18A7-C94F-BC8CF1BBC5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204699" cy="686514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584B379-5046-03E0-8A6A-D7A5BD0894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36900" y="1769270"/>
            <a:ext cx="8483600" cy="652462"/>
          </a:xfrm>
        </p:spPr>
        <p:txBody>
          <a:bodyPr>
            <a:normAutofit/>
          </a:bodyPr>
          <a:lstStyle>
            <a:lvl1pPr>
              <a:defRPr sz="4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MX" dirty="0"/>
              <a:t>Haz clic para modificar el título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8B0545-8442-87DD-3B07-E1A7CF679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800" y="2565400"/>
            <a:ext cx="9664700" cy="3647282"/>
          </a:xfrm>
        </p:spPr>
        <p:txBody>
          <a:bodyPr>
            <a:normAutofit/>
          </a:bodyPr>
          <a:lstStyle>
            <a:lvl1pPr>
              <a:defRPr sz="2200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 sz="2200"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 sz="2200"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 sz="2200"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 sz="220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E83BBD-D1D4-4EF1-146B-7E26772D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784074-70E4-C077-88C7-3AD3CBA7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7087-8737-3B4F-A24A-F1774AD4F5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531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2CCA42E-66D1-CA36-0D2B-974C404F63F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2204699" cy="6865143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39FD3F-A92A-3F08-65B0-6B1FC8107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588" y="1496093"/>
            <a:ext cx="832585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dirty="0"/>
              <a:t>Haz clic para modificar el estilo de título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AC14A7-C3EE-1A0C-E3E5-F8448F23F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1146" y="2514601"/>
            <a:ext cx="9637296" cy="3662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6DBCCA-AA1A-970F-6B0E-8ED0DBFB49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BCD791-EFD7-E646-8590-F1AB25DF5A17}" type="datetimeFigureOut">
              <a:rPr lang="es-MX" smtClean="0"/>
              <a:t>29/09/25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621F4B-4C94-9868-B4E1-CFAC7C98C1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30F10D-20AC-98BF-3303-1EE6D5408C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FE7087-8737-3B4F-A24A-F1774AD4F5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051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25648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ABCD64-98E5-DDC5-95D3-CBA299637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97200" y="2170268"/>
            <a:ext cx="7670800" cy="1258732"/>
          </a:xfrm>
        </p:spPr>
        <p:txBody>
          <a:bodyPr>
            <a:normAutofit/>
          </a:bodyPr>
          <a:lstStyle/>
          <a:p>
            <a:endParaRPr lang="es-MX" sz="36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AB8E9-248F-9696-9F73-E4785B8A2E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Eje: </a:t>
            </a:r>
          </a:p>
          <a:p>
            <a:r>
              <a:rPr lang="es-MX" dirty="0"/>
              <a:t>Autores: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71506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D9CBE7-4510-2DBE-DAFA-E473F6E7C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solidFill>
                  <a:srgbClr val="D48C24"/>
                </a:solidFill>
              </a:rPr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26D67C-4EA0-9DA7-42E2-96992CCE5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256" y="2565400"/>
            <a:ext cx="9521244" cy="364728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08917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19688-9FA7-B0E2-6C39-863E77078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7D73AF-ED25-D348-1782-11886BA05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solidFill>
                  <a:srgbClr val="D48C24"/>
                </a:solidFill>
              </a:rPr>
              <a:t>Materiales y métodos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8A0D66-8D35-492C-529A-117683CD4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256" y="2565400"/>
            <a:ext cx="9521244" cy="3647282"/>
          </a:xfrm>
          <a:solidFill>
            <a:schemeClr val="bg1"/>
          </a:solidFill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23944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42E8-3449-E39F-C161-E5DAA17C8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D43E05-7D28-4CCD-D898-898C7785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solidFill>
                  <a:srgbClr val="D48C24"/>
                </a:solidFill>
              </a:rPr>
              <a:t>Materiales y métodos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A2162B-B5E6-35DD-F90D-EC3278627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256" y="2565400"/>
            <a:ext cx="9521244" cy="3647282"/>
          </a:xfrm>
          <a:solidFill>
            <a:schemeClr val="bg1"/>
          </a:solidFill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6453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44D64-3F80-B7C3-3D93-E516A0E08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E91EC2-3989-8130-84F2-12FF8C8DE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solidFill>
                  <a:srgbClr val="D48C24"/>
                </a:solidFill>
              </a:rPr>
              <a:t>Resultados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F070BF-8411-B3BC-1D51-F43F2BC58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256" y="2565400"/>
            <a:ext cx="9521244" cy="3647282"/>
          </a:xfrm>
          <a:solidFill>
            <a:schemeClr val="bg1"/>
          </a:solidFill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43976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7B163-33F5-5FC1-64B5-F67631DB6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52CB0-FC0A-1832-0082-2FC22B82B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solidFill>
                  <a:srgbClr val="D48C24"/>
                </a:solidFill>
              </a:rPr>
              <a:t>Conclusión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EC3A80-D492-D689-6917-DF9F3A858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256" y="2565400"/>
            <a:ext cx="9521244" cy="3647282"/>
          </a:xfrm>
          <a:solidFill>
            <a:schemeClr val="bg1"/>
          </a:solidFill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24415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2A04C-E66E-15BF-FE4A-00E328207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FFD7F-4DAD-07B5-D259-BCDB48B67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>
                <a:solidFill>
                  <a:srgbClr val="D48C24"/>
                </a:solidFill>
              </a:rPr>
              <a:t>Referencias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C1EDA7-8CB1-C303-B300-7585E8BF3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256" y="2565400"/>
            <a:ext cx="9521244" cy="3647282"/>
          </a:xfrm>
          <a:solidFill>
            <a:schemeClr val="bg1"/>
          </a:solidFill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86494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</Words>
  <Application>Microsoft Macintosh PowerPoint</Application>
  <PresentationFormat>Panorámica</PresentationFormat>
  <Paragraphs>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de Office</vt:lpstr>
      <vt:lpstr>Presentación de PowerPoint</vt:lpstr>
      <vt:lpstr>Introducción</vt:lpstr>
      <vt:lpstr>Materiales y métodos</vt:lpstr>
      <vt:lpstr>Materiales y métodos</vt:lpstr>
      <vt:lpstr>Resultados</vt:lpstr>
      <vt:lpstr>Conclusión</vt:lpstr>
      <vt:lpstr>Referencias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Dominguez Gonzalez Nancy</dc:creator>
  <cp:lastModifiedBy>Dominguez Gonzalez Nancy</cp:lastModifiedBy>
  <cp:revision>2</cp:revision>
  <dcterms:created xsi:type="dcterms:W3CDTF">2025-09-28T17:11:24Z</dcterms:created>
  <dcterms:modified xsi:type="dcterms:W3CDTF">2025-09-30T03:35:38Z</dcterms:modified>
</cp:coreProperties>
</file>